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0" r:id="rId4"/>
    <p:sldId id="268" r:id="rId5"/>
    <p:sldId id="269" r:id="rId6"/>
    <p:sldId id="262" r:id="rId7"/>
    <p:sldId id="264" r:id="rId8"/>
    <p:sldId id="265" r:id="rId9"/>
    <p:sldId id="263" r:id="rId10"/>
    <p:sldId id="267" r:id="rId11"/>
    <p:sldId id="287" r:id="rId12"/>
    <p:sldId id="316" r:id="rId13"/>
    <p:sldId id="280" r:id="rId14"/>
    <p:sldId id="274" r:id="rId15"/>
    <p:sldId id="273" r:id="rId16"/>
    <p:sldId id="286" r:id="rId17"/>
    <p:sldId id="266" r:id="rId18"/>
    <p:sldId id="293" r:id="rId19"/>
    <p:sldId id="272" r:id="rId20"/>
    <p:sldId id="270" r:id="rId21"/>
    <p:sldId id="301" r:id="rId22"/>
    <p:sldId id="279" r:id="rId23"/>
    <p:sldId id="283" r:id="rId24"/>
    <p:sldId id="298" r:id="rId25"/>
    <p:sldId id="300" r:id="rId26"/>
    <p:sldId id="306" r:id="rId27"/>
    <p:sldId id="308" r:id="rId28"/>
    <p:sldId id="307" r:id="rId29"/>
    <p:sldId id="310" r:id="rId30"/>
    <p:sldId id="309" r:id="rId31"/>
    <p:sldId id="311" r:id="rId32"/>
    <p:sldId id="302" r:id="rId33"/>
    <p:sldId id="312" r:id="rId34"/>
    <p:sldId id="315" r:id="rId35"/>
    <p:sldId id="313" r:id="rId36"/>
    <p:sldId id="303" r:id="rId37"/>
    <p:sldId id="304" r:id="rId38"/>
    <p:sldId id="305" r:id="rId39"/>
    <p:sldId id="275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03864"/>
    <a:srgbClr val="FFFFFF"/>
    <a:srgbClr val="C7CFDF"/>
    <a:srgbClr val="E7E6E6"/>
    <a:srgbClr val="D9D9D9"/>
    <a:srgbClr val="E8900E"/>
    <a:srgbClr val="B0DA46"/>
    <a:srgbClr val="D4D749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1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41195E-76FE-41BB-954D-D35342C5D48E}"/>
              </a:ext>
            </a:extLst>
          </p:cNvPr>
          <p:cNvSpPr txBox="1"/>
          <p:nvPr/>
        </p:nvSpPr>
        <p:spPr>
          <a:xfrm>
            <a:off x="0" y="158094"/>
            <a:ext cx="120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DOS INTEGRANTE EM CADA ATIVIDADE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A82689F2-88C6-49FE-9E2B-8F1C6C9B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8254"/>
              </p:ext>
            </p:extLst>
          </p:nvPr>
        </p:nvGraphicFramePr>
        <p:xfrm>
          <a:off x="876301" y="695346"/>
          <a:ext cx="10219869" cy="615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3538">
                  <a:extLst>
                    <a:ext uri="{9D8B030D-6E8A-4147-A177-3AD203B41FA5}">
                      <a16:colId xmlns:a16="http://schemas.microsoft.com/office/drawing/2014/main" val="4180797687"/>
                    </a:ext>
                  </a:extLst>
                </a:gridCol>
                <a:gridCol w="1357325">
                  <a:extLst>
                    <a:ext uri="{9D8B030D-6E8A-4147-A177-3AD203B41FA5}">
                      <a16:colId xmlns:a16="http://schemas.microsoft.com/office/drawing/2014/main" val="1447956114"/>
                    </a:ext>
                  </a:extLst>
                </a:gridCol>
                <a:gridCol w="1213610">
                  <a:extLst>
                    <a:ext uri="{9D8B030D-6E8A-4147-A177-3AD203B41FA5}">
                      <a16:colId xmlns:a16="http://schemas.microsoft.com/office/drawing/2014/main" val="598014673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653882555"/>
                    </a:ext>
                  </a:extLst>
                </a:gridCol>
                <a:gridCol w="1229578">
                  <a:extLst>
                    <a:ext uri="{9D8B030D-6E8A-4147-A177-3AD203B41FA5}">
                      <a16:colId xmlns:a16="http://schemas.microsoft.com/office/drawing/2014/main" val="1166252775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311331894"/>
                    </a:ext>
                  </a:extLst>
                </a:gridCol>
                <a:gridCol w="1092474">
                  <a:extLst>
                    <a:ext uri="{9D8B030D-6E8A-4147-A177-3AD203B41FA5}">
                      <a16:colId xmlns:a16="http://schemas.microsoft.com/office/drawing/2014/main" val="2067853551"/>
                    </a:ext>
                  </a:extLst>
                </a:gridCol>
              </a:tblGrid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4353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765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85948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5684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685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4878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7264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4289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737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5512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8211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85286"/>
                  </a:ext>
                </a:extLst>
              </a:tr>
              <a:tr h="44654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3181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1889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LLD e 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948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D6EBBB0-0ADB-40CE-8D66-A9BFD4BC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8" y="2027583"/>
            <a:ext cx="9095094" cy="45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03027"/>
              </p:ext>
            </p:extLst>
          </p:nvPr>
        </p:nvGraphicFramePr>
        <p:xfrm>
          <a:off x="1364358" y="1042508"/>
          <a:ext cx="971697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75450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63702"/>
              </p:ext>
            </p:extLst>
          </p:nvPr>
        </p:nvGraphicFramePr>
        <p:xfrm>
          <a:off x="88933" y="974845"/>
          <a:ext cx="5527523" cy="560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758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801993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F7A95EA-E4FB-4322-B2D6-16315A79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57918"/>
              </p:ext>
            </p:extLst>
          </p:nvPr>
        </p:nvGraphicFramePr>
        <p:xfrm>
          <a:off x="5768855" y="865605"/>
          <a:ext cx="6341790" cy="582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90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399872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355991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92013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4620411"/>
            <a:ext cx="524308" cy="524308"/>
          </a:xfrm>
          <a:prstGeom prst="rect">
            <a:avLst/>
          </a:prstGeom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AB68481-EF03-455C-9B4C-624E77D6B8FB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013391" y="2976575"/>
            <a:ext cx="707476" cy="46108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D415A46A-99F1-436F-AFB9-F58BD4ADF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6552" y="3953628"/>
            <a:ext cx="1004596" cy="464412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58AF948E-D647-4109-90DB-560541702795}"/>
              </a:ext>
            </a:extLst>
          </p:cNvPr>
          <p:cNvCxnSpPr/>
          <p:nvPr/>
        </p:nvCxnSpPr>
        <p:spPr>
          <a:xfrm rot="10800000">
            <a:off x="5510166" y="1820423"/>
            <a:ext cx="626420" cy="508648"/>
          </a:xfrm>
          <a:prstGeom prst="bentConnector3">
            <a:avLst>
              <a:gd name="adj1" fmla="val 329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62DA50BE-82E9-40EB-9089-707F5E94D92C}"/>
              </a:ext>
            </a:extLst>
          </p:cNvPr>
          <p:cNvCxnSpPr/>
          <p:nvPr/>
        </p:nvCxnSpPr>
        <p:spPr>
          <a:xfrm rot="10800000" flipV="1">
            <a:off x="5474148" y="5144718"/>
            <a:ext cx="652496" cy="599139"/>
          </a:xfrm>
          <a:prstGeom prst="bentConnector3">
            <a:avLst>
              <a:gd name="adj1" fmla="val -606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57" y="1768863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1239991" y="3701870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8" y="167125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8205946" y="3596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4" y="4439118"/>
            <a:ext cx="3106546" cy="1256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2126745" y="574658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45" y="4294857"/>
            <a:ext cx="2794890" cy="13974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5342604" y="5827534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5EBF2C-3FE6-4DF8-B732-7DED1520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75" y="1768863"/>
            <a:ext cx="1820683" cy="18206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3F85F4-9D8A-4356-8612-DB1E939E86AA}"/>
              </a:ext>
            </a:extLst>
          </p:cNvPr>
          <p:cNvSpPr txBox="1"/>
          <p:nvPr/>
        </p:nvSpPr>
        <p:spPr>
          <a:xfrm>
            <a:off x="5003328" y="3749528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GitBash</a:t>
            </a:r>
          </a:p>
        </p:txBody>
      </p:sp>
      <p:pic>
        <p:nvPicPr>
          <p:cNvPr id="10" name="Imagem 9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F1BBA2B-7128-4866-BB69-24B5467C5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2" y="4639064"/>
            <a:ext cx="2672542" cy="7728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5B644E4-E7D0-4285-B7C8-3F76DB2F4B31}"/>
              </a:ext>
            </a:extLst>
          </p:cNvPr>
          <p:cNvSpPr txBox="1"/>
          <p:nvPr/>
        </p:nvSpPr>
        <p:spPr>
          <a:xfrm>
            <a:off x="8830061" y="5825093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/>
      <p:bldP spid="16" grpId="0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75510"/>
              </p:ext>
            </p:extLst>
          </p:nvPr>
        </p:nvGraphicFramePr>
        <p:xfrm>
          <a:off x="1816683" y="2292350"/>
          <a:ext cx="8128000" cy="32799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9B2846-5F57-44A7-9B55-13217AAD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142" y="2212531"/>
            <a:ext cx="8378049" cy="40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198098" y="2828833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4756" y="9525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1471</Words>
  <Application>Microsoft Office PowerPoint</Application>
  <PresentationFormat>Widescreen</PresentationFormat>
  <Paragraphs>489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Bruna Brito</cp:lastModifiedBy>
  <cp:revision>176</cp:revision>
  <dcterms:created xsi:type="dcterms:W3CDTF">2020-05-27T03:23:24Z</dcterms:created>
  <dcterms:modified xsi:type="dcterms:W3CDTF">2020-06-29T01:39:46Z</dcterms:modified>
</cp:coreProperties>
</file>